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8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91" d="100"/>
          <a:sy n="91" d="100"/>
        </p:scale>
        <p:origin x="8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FB196-8080-4A0C-A65B-D61F3A14E9B6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46F67-2387-4FAE-9E20-FDAA20C55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0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E2F996-2425-4DF8-9120-77986094CC2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31890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9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1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9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7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3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9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2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9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2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8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CF71C-18F7-4A70-84C1-D064C4D367A7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37E63-AA2F-4CFE-B711-2F7E4EDF7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72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0644" y="182242"/>
            <a:ext cx="6438900" cy="462709"/>
          </a:xfrm>
          <a:ln w="9525"/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Calibri" pitchFamily="34" charset="0"/>
              </a:rPr>
              <a:t>Overview of Modeling &amp; Simulation Thrust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2661" y="2368438"/>
            <a:ext cx="7846131" cy="4147976"/>
          </a:xfrm>
          <a:ln w="9525"/>
        </p:spPr>
        <p:txBody>
          <a:bodyPr>
            <a:noAutofit/>
          </a:bodyPr>
          <a:lstStyle/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itchFamily="34" charset="0"/>
              </a:rPr>
              <a:t>Long Term Objectives:</a:t>
            </a:r>
            <a:r>
              <a:rPr lang="en-US" sz="2000" dirty="0">
                <a:latin typeface="Calibri" pitchFamily="34" charset="0"/>
              </a:rPr>
              <a:t> Support other thrust areas by providing better and deeper understanding of </a:t>
            </a:r>
            <a:r>
              <a:rPr lang="en-US" sz="2000" i="1" dirty="0">
                <a:latin typeface="Calibri" pitchFamily="34" charset="0"/>
              </a:rPr>
              <a:t>model systems </a:t>
            </a:r>
            <a:r>
              <a:rPr lang="en-US" sz="2000" dirty="0">
                <a:latin typeface="Calibri" pitchFamily="34" charset="0"/>
              </a:rPr>
              <a:t>in Gas Hydrates, Drilling Fluids, PCM Nanoemulsion, Asphaltene thrusts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itchFamily="34" charset="0"/>
              </a:rPr>
              <a:t>Current Objectives:</a:t>
            </a: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</a:rPr>
              <a:t>MD/DFTM (Molecular Dynamics/Density Functional based on Tight Bonding) simulations of 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Asphaltene molecules/clusters at water interface</a:t>
            </a:r>
            <a:r>
              <a:rPr lang="en-US" sz="1800" dirty="0">
                <a:latin typeface="Calibri" pitchFamily="34" charset="0"/>
              </a:rPr>
              <a:t>, and 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Gas Hydrates</a:t>
            </a: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</a:rPr>
              <a:t>MD/Continuum (Boundary Integral &amp; Lattice Boltzmann methods) simulations of 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drops and particles under electric field </a:t>
            </a:r>
            <a:r>
              <a:rPr lang="en-US" sz="1800" dirty="0">
                <a:latin typeface="Calibri" pitchFamily="34" charset="0"/>
              </a:rPr>
              <a:t>with potential applications in Drilling Fluids</a:t>
            </a:r>
            <a:endParaRPr lang="en-US" sz="1800" b="1" dirty="0">
              <a:latin typeface="Calibri" pitchFamily="34" charset="0"/>
            </a:endParaRP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</a:rPr>
              <a:t>Continuum modeling/simulations of 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spreading drop on fiber</a:t>
            </a:r>
            <a:r>
              <a:rPr lang="en-US" sz="1800" b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and 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particles at oil/water interface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with potential applications in Nanoemulsion, Drilling Fluids, and Gas Hydrates</a:t>
            </a:r>
            <a:endParaRPr lang="en-US" sz="1800" b="1" dirty="0">
              <a:latin typeface="Calibri" pitchFamily="34" charset="0"/>
            </a:endParaRP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</a:rPr>
              <a:t>Identify multiscale modeling strategies</a:t>
            </a:r>
          </a:p>
        </p:txBody>
      </p:sp>
      <p:pic>
        <p:nvPicPr>
          <p:cNvPr id="4" name="Image 1">
            <a:extLst>
              <a:ext uri="{FF2B5EF4-FFF2-40B4-BE49-F238E27FC236}">
                <a16:creationId xmlns:a16="http://schemas.microsoft.com/office/drawing/2014/main" id="{9B7D4C0C-E221-484C-8800-7A723C7633F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0325" y="644951"/>
            <a:ext cx="3943350" cy="172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38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123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Overview of Modeling &amp; Simulation Thrust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&amp; Simulation Thrust</dc:title>
  <dc:creator>taehunlee</dc:creator>
  <cp:lastModifiedBy>taehunlee</cp:lastModifiedBy>
  <cp:revision>6</cp:revision>
  <dcterms:created xsi:type="dcterms:W3CDTF">2019-06-16T12:49:20Z</dcterms:created>
  <dcterms:modified xsi:type="dcterms:W3CDTF">2019-06-16T13:15:12Z</dcterms:modified>
</cp:coreProperties>
</file>