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31F2B-5CBC-1249-AE2D-9D34908E77CD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474E1-AD18-4249-A43A-ED3FF91B43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336267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Times New Roman"/>
                <a:cs typeface="Times New Roman"/>
              </a:rPr>
              <a:t>Thrust 2:  Gas / </a:t>
            </a:r>
            <a:r>
              <a:rPr lang="en-US" sz="4000" dirty="0" err="1" smtClean="0">
                <a:latin typeface="Times New Roman"/>
                <a:cs typeface="Times New Roman"/>
              </a:rPr>
              <a:t>Clathrate</a:t>
            </a:r>
            <a:r>
              <a:rPr lang="en-US" sz="4000" dirty="0" smtClean="0">
                <a:latin typeface="Times New Roman"/>
                <a:cs typeface="Times New Roman"/>
              </a:rPr>
              <a:t> Hydrates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40" y="995218"/>
            <a:ext cx="8843818" cy="1752600"/>
          </a:xfrm>
        </p:spPr>
        <p:txBody>
          <a:bodyPr>
            <a:noAutofit/>
          </a:bodyPr>
          <a:lstStyle/>
          <a:p>
            <a:r>
              <a:rPr lang="en-US" sz="18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Overarching Goal </a:t>
            </a:r>
            <a:r>
              <a:rPr lang="en-US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- </a:t>
            </a:r>
            <a:r>
              <a:rPr lang="en-US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Develop framework </a:t>
            </a:r>
            <a:r>
              <a:rPr lang="en-US" sz="1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linking </a:t>
            </a:r>
            <a:r>
              <a:rPr lang="en-US" sz="1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molecular factors </a:t>
            </a:r>
            <a:r>
              <a:rPr lang="en-US" sz="1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to</a:t>
            </a:r>
            <a:r>
              <a:rPr lang="en-US" sz="1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structure and flow management of hydrate-forming multiphase fluids.</a:t>
            </a:r>
          </a:p>
          <a:p>
            <a:endParaRPr lang="en-US" sz="18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18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Specific objectives</a:t>
            </a:r>
          </a:p>
          <a:p>
            <a:pPr algn="l">
              <a:buFont typeface="Arial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sz="18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Establish </a:t>
            </a:r>
            <a:r>
              <a:rPr lang="en-US" sz="1600" dirty="0">
                <a:solidFill>
                  <a:srgbClr val="FF6600"/>
                </a:solidFill>
                <a:latin typeface="Times New Roman"/>
                <a:cs typeface="Times New Roman"/>
              </a:rPr>
              <a:t>t</a:t>
            </a:r>
            <a:r>
              <a:rPr lang="en-US" sz="16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hermodynamics of novel hydrate systems (e.g. mixed hydrates) </a:t>
            </a:r>
          </a:p>
          <a:p>
            <a:pPr algn="l">
              <a:buFont typeface="Arial"/>
              <a:buChar char="•"/>
            </a:pPr>
            <a:endParaRPr lang="en-US" sz="18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buFont typeface="Arial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Develop understanding and manipulate molecular control of hydrate processes, e.g.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16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Nucleation and growth kinetics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16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Interfacial properties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rystal morphology and aggregation processes </a:t>
            </a:r>
          </a:p>
          <a:p>
            <a:pPr marL="971550" lvl="1" indent="-514350" algn="l">
              <a:buFont typeface="+mj-lt"/>
              <a:buAutoNum type="arabicPeriod"/>
            </a:pPr>
            <a:endParaRPr lang="en-US" sz="1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buFont typeface="Arial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sz="18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Understand, model and control limiting phenomena in hydrate-based processes – nucleation; heat and mass transfer; role of soluble gases (non-hydrate formers)</a:t>
            </a:r>
          </a:p>
          <a:p>
            <a:pPr algn="l">
              <a:buFont typeface="Arial"/>
              <a:buChar char="•"/>
            </a:pPr>
            <a:endParaRPr lang="en-US" sz="18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buFont typeface="Arial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Exploit synergies between flow assurance, gas separation, secondary refrigeration  </a:t>
            </a:r>
            <a:endParaRPr lang="en-US" sz="1800" b="1" i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lvl="1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Thermodynamics</a:t>
            </a:r>
          </a:p>
          <a:p>
            <a:pPr lvl="1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Molecular control of </a:t>
            </a:r>
            <a:r>
              <a:rPr lang="en-US" sz="16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mesoscale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structure (e.g., surfactants </a:t>
            </a:r>
            <a:r>
              <a:rPr lang="en-US" sz="1600" dirty="0" err="1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 nucleation,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wetting and morphology) </a:t>
            </a:r>
          </a:p>
          <a:p>
            <a:pPr lvl="1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Mesoscale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structural control of macroscopic flow properties, 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h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eat and mass transfer </a:t>
            </a:r>
          </a:p>
          <a:p>
            <a:pPr algn="l">
              <a:buFont typeface="Arial"/>
              <a:buChar char="•"/>
            </a:pPr>
            <a:endParaRPr lang="en-US" sz="1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lvl="1" algn="l">
              <a:buFont typeface="Arial"/>
              <a:buChar char="•"/>
            </a:pPr>
            <a:endParaRPr lang="en-US" sz="1600" dirty="0" smtClean="0">
              <a:latin typeface="Times New Roman"/>
              <a:cs typeface="Times New Roman"/>
            </a:endParaRPr>
          </a:p>
          <a:p>
            <a:endParaRPr lang="en-US" sz="1000" dirty="0" smtClean="0"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 rot="19469864">
            <a:off x="1832200" y="5765213"/>
            <a:ext cx="174446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rgbClr val="FF6600"/>
                </a:solidFill>
                <a:latin typeface="Times New Roman"/>
                <a:cs typeface="Times New Roman"/>
              </a:rPr>
              <a:t>Major </a:t>
            </a:r>
            <a:r>
              <a:rPr lang="en-US" b="1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initiative</a:t>
            </a:r>
          </a:p>
          <a:p>
            <a:pPr algn="ctr"/>
            <a:r>
              <a:rPr lang="en-US" b="1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>
                <a:solidFill>
                  <a:srgbClr val="FF6600"/>
                </a:solidFill>
                <a:latin typeface="Times New Roman"/>
                <a:cs typeface="Times New Roman"/>
              </a:rPr>
              <a:t>in next year?</a:t>
            </a:r>
            <a:endParaRPr lang="en-US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149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Thrust 2:  Gas / Clathrate Hydrates</vt:lpstr>
    </vt:vector>
  </TitlesOfParts>
  <Company>City College of New York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PIRE Thrust 2:  Gas / Clathrate Hydrate</dc:title>
  <dc:creator>Jeff Morris User</dc:creator>
  <cp:lastModifiedBy>Jeff Morris User</cp:lastModifiedBy>
  <cp:revision>7</cp:revision>
  <dcterms:created xsi:type="dcterms:W3CDTF">2019-06-16T12:46:05Z</dcterms:created>
  <dcterms:modified xsi:type="dcterms:W3CDTF">2019-06-17T05:41:09Z</dcterms:modified>
</cp:coreProperties>
</file>